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361488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7C"/>
    <a:srgbClr val="F0AB4D"/>
    <a:srgbClr val="00C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12" y="2130426"/>
            <a:ext cx="795726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223" y="3886200"/>
            <a:ext cx="655304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3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2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7079" y="274639"/>
            <a:ext cx="210633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074" y="274639"/>
            <a:ext cx="61629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09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493" y="4406901"/>
            <a:ext cx="795726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493" y="2906713"/>
            <a:ext cx="795726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75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8757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74" y="1535113"/>
            <a:ext cx="41362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74" y="2174875"/>
            <a:ext cx="41362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5506" y="1535113"/>
            <a:ext cx="41379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5506" y="2174875"/>
            <a:ext cx="41379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98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1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75" y="273050"/>
            <a:ext cx="307986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0082" y="273051"/>
            <a:ext cx="523333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75" y="1435101"/>
            <a:ext cx="307986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55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917" y="4800600"/>
            <a:ext cx="56168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4917" y="612775"/>
            <a:ext cx="561689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4917" y="5367338"/>
            <a:ext cx="561689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1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75" y="274638"/>
            <a:ext cx="84253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75" y="1600201"/>
            <a:ext cx="842533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8075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3DE42-B2B9-4249-924B-2EA2CF6FA10F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98509" y="6356351"/>
            <a:ext cx="2964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9067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1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003716"/>
              </p:ext>
            </p:extLst>
          </p:nvPr>
        </p:nvGraphicFramePr>
        <p:xfrm>
          <a:off x="1437034" y="332658"/>
          <a:ext cx="7372071" cy="53285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3153"/>
                <a:gridCol w="966421"/>
                <a:gridCol w="1139885"/>
                <a:gridCol w="1053153"/>
                <a:gridCol w="1053153"/>
                <a:gridCol w="1053153"/>
                <a:gridCol w="1053153"/>
              </a:tblGrid>
              <a:tr h="603711">
                <a:tc gridSpan="7">
                  <a:txBody>
                    <a:bodyPr/>
                    <a:lstStyle/>
                    <a:p>
                      <a:r>
                        <a:rPr lang="en-GB" sz="2800" dirty="0" smtClean="0"/>
                        <a:t>FIZZ FREE FEBRUARY          </a:t>
                      </a:r>
                      <a:r>
                        <a:rPr lang="en-GB" sz="2800" baseline="0" dirty="0" smtClean="0"/>
                        <a:t>                              </a:t>
                      </a:r>
                      <a:r>
                        <a:rPr lang="en-GB" sz="2800" dirty="0" smtClean="0"/>
                        <a:t> 2019</a:t>
                      </a:r>
                      <a:endParaRPr lang="en-GB" sz="2800" dirty="0"/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00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00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1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2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3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</a:tr>
              <a:tr h="551810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</a:tr>
              <a:tr h="395631"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4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5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6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7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8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9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10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</a:tr>
              <a:tr h="567546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11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12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13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14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15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16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17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</a:tr>
              <a:tr h="548632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18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19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20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21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25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</a:tr>
              <a:tr h="609592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25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26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27</a:t>
                      </a:r>
                      <a:r>
                        <a:rPr lang="en-GB" sz="95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28</a:t>
                      </a:r>
                      <a:r>
                        <a:rPr lang="en-GB" sz="1000" b="1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24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440384" y="1052736"/>
            <a:ext cx="4104456" cy="648072"/>
          </a:xfrm>
          <a:prstGeom prst="roundRect">
            <a:avLst/>
          </a:prstGeom>
          <a:solidFill>
            <a:srgbClr val="F0AB4D"/>
          </a:solidFill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FORGET FIZZY DRINKS THIS FEBRUARY!</a:t>
            </a:r>
            <a:endParaRPr lang="en-GB" sz="1400" dirty="0">
              <a:effectLst/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00" b="1" dirty="0" smtClean="0">
                <a:solidFill>
                  <a:srgbClr val="FFFFFF"/>
                </a:solidFill>
                <a:latin typeface="Arial"/>
                <a:ea typeface="Calibri"/>
                <a:cs typeface="Times New Roman"/>
              </a:rPr>
              <a:t>Tick</a:t>
            </a:r>
            <a:r>
              <a:rPr lang="en-GB" sz="1000" b="1" dirty="0" smtClean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 every </a:t>
            </a:r>
            <a:r>
              <a:rPr lang="en-GB" sz="10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day you </a:t>
            </a:r>
            <a:r>
              <a:rPr lang="en-GB" sz="1000" b="1" dirty="0" smtClean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stay </a:t>
            </a:r>
            <a:r>
              <a:rPr lang="en-GB" sz="10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away from fizzy drinks</a:t>
            </a:r>
            <a:endParaRPr lang="en-GB" sz="1000" dirty="0">
              <a:effectLst/>
              <a:latin typeface="Arial"/>
              <a:ea typeface="Calibri"/>
              <a:cs typeface="Times New Roman"/>
            </a:endParaRPr>
          </a:p>
        </p:txBody>
      </p:sp>
      <p:pic>
        <p:nvPicPr>
          <p:cNvPr id="6" name="Picture 2" descr="H:\Policy focus areas\Health and wellbeing\Fizz Free February\FFF Assets\FFF Logo - Pi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1" t="4902" r="8381" b="5220"/>
          <a:stretch/>
        </p:blipFill>
        <p:spPr bwMode="auto">
          <a:xfrm>
            <a:off x="97596" y="3645024"/>
            <a:ext cx="126998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:\Policy focus areas\Health and wellbeing\Fizz Free February\FFF Assets\FFF Characters3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6" t="14418" r="12302" b="12912"/>
          <a:stretch/>
        </p:blipFill>
        <p:spPr bwMode="auto">
          <a:xfrm rot="268077">
            <a:off x="7986468" y="4871257"/>
            <a:ext cx="1088336" cy="9543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3" descr="H:\Policy focus areas\Health and wellbeing\Fizz Free February\FFF Assets\FFF Character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2" t="12361" r="16111" b="14167"/>
          <a:stretch/>
        </p:blipFill>
        <p:spPr bwMode="auto">
          <a:xfrm rot="763842">
            <a:off x="7019850" y="5780224"/>
            <a:ext cx="805188" cy="83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:\Policy focus areas\Health and wellbeing\Fizz Free February\FFF Assets\FFF Characters2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5" t="9722" r="16944" b="8750"/>
          <a:stretch/>
        </p:blipFill>
        <p:spPr bwMode="auto">
          <a:xfrm rot="20868652">
            <a:off x="5822600" y="5504961"/>
            <a:ext cx="887086" cy="110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8359" y="5866506"/>
            <a:ext cx="5400600" cy="646331"/>
          </a:xfrm>
          <a:prstGeom prst="rect">
            <a:avLst/>
          </a:prstGeom>
          <a:noFill/>
          <a:ln w="38100" cap="rnd">
            <a:solidFill>
              <a:srgbClr val="F0AB4D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name: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school: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8"/>
          <p:cNvSpPr/>
          <p:nvPr/>
        </p:nvSpPr>
        <p:spPr>
          <a:xfrm rot="220721">
            <a:off x="5611361" y="4521514"/>
            <a:ext cx="2309760" cy="1084186"/>
          </a:xfrm>
          <a:prstGeom prst="wedgeEllipseCallout">
            <a:avLst>
              <a:gd name="adj1" fmla="val 60144"/>
              <a:gd name="adj2" fmla="val 14625"/>
            </a:avLst>
          </a:prstGeom>
          <a:solidFill>
            <a:schemeClr val="bg1"/>
          </a:solidFill>
          <a:ln w="19050">
            <a:solidFill>
              <a:srgbClr val="E600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Congratulations! You made it through the whole month!</a:t>
            </a:r>
          </a:p>
        </p:txBody>
      </p:sp>
    </p:spTree>
    <p:extLst>
      <p:ext uri="{BB962C8B-B14F-4D97-AF65-F5344CB8AC3E}">
        <p14:creationId xmlns:p14="http://schemas.microsoft.com/office/powerpoint/2010/main" val="360337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EDFC797CECF41A4ABF23E09A9531A" ma:contentTypeVersion="17" ma:contentTypeDescription="Create a new document." ma:contentTypeScope="" ma:versionID="5e761f378b7bf657b767fdeef34e85c8">
  <xsd:schema xmlns:xsd="http://www.w3.org/2001/XMLSchema" xmlns:xs="http://www.w3.org/2001/XMLSchema" xmlns:p="http://schemas.microsoft.com/office/2006/metadata/properties" xmlns:ns2="6dd934d1-62b5-4301-a5fb-f3d60be04225" xmlns:ns3="7c7f4dbc-410c-4b1d-9bde-50b135aac302" targetNamespace="http://schemas.microsoft.com/office/2006/metadata/properties" ma:root="true" ma:fieldsID="90c1ab1db5ad019ae74192e23cff6716" ns2:_="" ns3:_="">
    <xsd:import namespace="6dd934d1-62b5-4301-a5fb-f3d60be04225"/>
    <xsd:import namespace="7c7f4dbc-410c-4b1d-9bde-50b135aac3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934d1-62b5-4301-a5fb-f3d60be042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6b84eb3-5ceb-4802-8a2d-47de663d8c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7f4dbc-410c-4b1d-9bde-50b135aac3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9213548-916c-4e68-8796-6344e4a3fab6}" ma:internalName="TaxCatchAll" ma:showField="CatchAllData" ma:web="7c7f4dbc-410c-4b1d-9bde-50b135aac3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1B9C6C-3CEA-4C96-AC3A-07564E8A5450}"/>
</file>

<file path=customXml/itemProps2.xml><?xml version="1.0" encoding="utf-8"?>
<ds:datastoreItem xmlns:ds="http://schemas.openxmlformats.org/officeDocument/2006/customXml" ds:itemID="{C6F24A10-6B87-4EAE-8F6F-56402CC36DF8}"/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91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Southwark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Ashworth, Justin</dc:creator>
  <cp:lastModifiedBy>Ashworth, Justin</cp:lastModifiedBy>
  <cp:revision>7</cp:revision>
  <cp:lastPrinted>2018-11-19T11:32:07Z</cp:lastPrinted>
  <dcterms:created xsi:type="dcterms:W3CDTF">2018-11-19T11:05:11Z</dcterms:created>
  <dcterms:modified xsi:type="dcterms:W3CDTF">2018-12-03T13:56:37Z</dcterms:modified>
</cp:coreProperties>
</file>